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B7D4"/>
    <a:srgbClr val="AFEA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88DCC-5927-4FD5-8175-6D3511A1A8D8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7CF3-16C0-416A-91CE-422747A30B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41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E89095-20A9-4747-8154-9F7ED7A2E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2DE788-DF6B-4A80-ACDA-D61885391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5D1076-789E-4668-8C75-7C0AD9A4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9FE231-0DB5-4740-B523-FDBE55C0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F4EA8A-C86A-4DBF-BFB2-8105160E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93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C46CD1-1AA7-4724-8A35-24DA3BB5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206526-FD9B-4546-8909-942B9B564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58FD08-5B2D-4DC1-A082-EE9FA34C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723120-524D-4DBE-A8EE-6943171B0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6DD47E-C265-4A84-B30A-F2B306C0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60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4024B7A-66B0-4F63-882F-9AE09373C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0CCF24-AD59-4308-94E5-89C397698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ADC35E-E0A8-4FD5-8DC0-77D30E19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327B6B-049E-447F-B3C1-85614919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5DC1BC-9A75-4C84-9D53-AEDB2933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3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E35065-C728-40C4-850B-B560E36F7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9FB60D-D7B9-4578-BD13-AF7994B45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99A5F6-F0BD-402C-87EC-078941DD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1C75A1-0440-41BB-A98A-711C0CFE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C9498D-1810-4316-AAD5-D03AE470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43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416092-76F1-464C-A942-9B86A6426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40C313-E06D-467E-AA8F-5DBECB784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2D2AEA-1A78-4DC9-94A0-B2D73B93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BC7218-A337-40AF-B327-91783B0E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D9F359-E2C0-4B7B-AFED-8C16D865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56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324C8-E3AB-41A2-AC65-ED9783D8D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A228E-FA31-489D-AD69-15FB6D849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B62822-426D-40B9-A68C-73B3DFD9E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7A4AB9-A8F9-4BF2-BA65-B066265F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79125A-0910-44B9-92AE-D97635D2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437B3D-617F-4FCB-9335-F386C236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87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85B9F7-8E78-4582-BFAA-64C83EA2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E42F23-E3B8-44AA-BB48-88F3A30A0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972734-7F09-43B3-A74B-61017C81A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4CA726-0B30-4FC4-93E8-EEFCAEDD8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198F06-B366-4A99-BF7F-6D69896BD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4711DE9-10C7-4CEF-8A9B-05410CE5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963AAE9-464B-43B4-B065-90A3FEB2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6A42FC-8F53-4E6E-9E17-400E63B6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1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D3ACF-AF5C-410E-AB36-6FFFD20F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F8F304-AA8E-429A-A1E1-AE3463B4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593170-9B3F-4E16-9D90-A510F5653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9E9F25-7AAA-482D-87C4-0A64E44C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66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A08928-35B6-485B-A2E8-D257FD92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441BDF-A209-4325-B32B-05209DAF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661083-7175-4FBE-BC21-E7D08558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7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3FC534-53DF-48A0-BD1C-B0C96FC93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C2B48D-8846-4A88-B88F-877B3805B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AE9DE7-F38C-49ED-93A7-5213B2E48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79847A-E25E-4EAD-971E-F31535FB4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A0C2E2-ACDC-4369-ABCE-80149992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B62EF0-AAE2-4EDE-AF15-179C2C64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96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25B72A-AF7E-4032-AB93-8470F0DC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EAA80C-A531-4CDC-B35E-B6015BFA4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B1C1BA-E74A-4379-B61B-EEE62ABE4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E06B59-291C-41BF-BBB4-250843AF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6C8F3D-0C3A-4E8C-B9C6-4903C724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E0C5AB-E1A2-4C2D-9869-11D66729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06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EC1E63B-3066-4857-9762-9AC97A464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421179-CF3F-4D71-9E52-FB26A8D0F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F7A579-E4EF-4D2B-B01E-6032EAB65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8935-A1CD-41CB-BF0D-B7FD19BF7D23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C871DB-C940-4DF1-9FDD-3D89F2067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C98830-F06C-4E16-952B-FA05F837A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E4EAD-A173-43D0-AA0D-3BDB2CB158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27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5707AA6-420A-4FAE-B51C-335EC9460B70}"/>
              </a:ext>
            </a:extLst>
          </p:cNvPr>
          <p:cNvSpPr txBox="1"/>
          <p:nvPr/>
        </p:nvSpPr>
        <p:spPr>
          <a:xfrm>
            <a:off x="2424552" y="40943"/>
            <a:ext cx="2046099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5EB7D4"/>
                </a:solidFill>
              </a:rPr>
              <a:t>INPUTS</a:t>
            </a:r>
          </a:p>
        </p:txBody>
      </p:sp>
      <p:sp>
        <p:nvSpPr>
          <p:cNvPr id="43" name="Flèche : pentagone 42">
            <a:extLst>
              <a:ext uri="{FF2B5EF4-FFF2-40B4-BE49-F238E27FC236}">
                <a16:creationId xmlns:a16="http://schemas.microsoft.com/office/drawing/2014/main" id="{C4861B5F-7DBD-4BEC-8B5A-974F981E1497}"/>
              </a:ext>
            </a:extLst>
          </p:cNvPr>
          <p:cNvSpPr/>
          <p:nvPr/>
        </p:nvSpPr>
        <p:spPr>
          <a:xfrm>
            <a:off x="6324699" y="235424"/>
            <a:ext cx="2612769" cy="6387152"/>
          </a:xfrm>
          <a:prstGeom prst="homePlate">
            <a:avLst>
              <a:gd name="adj" fmla="val 52145"/>
            </a:avLst>
          </a:prstGeom>
          <a:solidFill>
            <a:schemeClr val="bg2"/>
          </a:solidFill>
          <a:ln w="76200">
            <a:solidFill>
              <a:schemeClr val="bg2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FB37DCE-0199-43DE-9067-80D35071DC7F}"/>
              </a:ext>
            </a:extLst>
          </p:cNvPr>
          <p:cNvSpPr txBox="1"/>
          <p:nvPr/>
        </p:nvSpPr>
        <p:spPr>
          <a:xfrm>
            <a:off x="6333521" y="2886978"/>
            <a:ext cx="2360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5EB7D4"/>
                </a:solidFill>
              </a:rPr>
              <a:t>Semi closed Greenhouse</a:t>
            </a:r>
          </a:p>
          <a:p>
            <a:pPr algn="ctr"/>
            <a:r>
              <a:rPr lang="fr-FR" sz="3200" b="1" dirty="0">
                <a:solidFill>
                  <a:srgbClr val="5EB7D4"/>
                </a:solidFill>
              </a:rPr>
              <a:t>model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1891CC9-DA61-43E4-8EE5-3382B314582E}"/>
              </a:ext>
            </a:extLst>
          </p:cNvPr>
          <p:cNvSpPr txBox="1"/>
          <p:nvPr/>
        </p:nvSpPr>
        <p:spPr>
          <a:xfrm>
            <a:off x="9478895" y="40943"/>
            <a:ext cx="2113286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5EB7D4"/>
                </a:solidFill>
              </a:rPr>
              <a:t>OUTPUTS</a:t>
            </a:r>
            <a:endParaRPr lang="fr-FR" sz="2000" b="1" dirty="0">
              <a:solidFill>
                <a:srgbClr val="5EB7D4"/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AA6C0A5-CF23-4834-9F31-B6619DE6A256}"/>
              </a:ext>
            </a:extLst>
          </p:cNvPr>
          <p:cNvSpPr/>
          <p:nvPr/>
        </p:nvSpPr>
        <p:spPr>
          <a:xfrm>
            <a:off x="56863" y="4402086"/>
            <a:ext cx="6080225" cy="13180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REGULATION</a:t>
            </a:r>
            <a:endParaRPr lang="fr-FR" sz="2000" dirty="0">
              <a:solidFill>
                <a:schemeClr val="tx1"/>
              </a:solidFill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Priority for ventilation or humidification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Thermal / shade screen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017F1162-9EE3-4491-A286-B28860E3E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418" y="4222394"/>
            <a:ext cx="423446" cy="423446"/>
          </a:xfrm>
          <a:prstGeom prst="rect">
            <a:avLst/>
          </a:prstGeom>
        </p:spPr>
      </p:pic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BE89281E-2259-4F25-BCD9-1EAF92A16C57}"/>
              </a:ext>
            </a:extLst>
          </p:cNvPr>
          <p:cNvSpPr/>
          <p:nvPr/>
        </p:nvSpPr>
        <p:spPr>
          <a:xfrm>
            <a:off x="56863" y="2841349"/>
            <a:ext cx="6080226" cy="13180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EQUIPMENTS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Fans - corridor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Humidification (fog and pad)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Cooling system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24C4FD4F-90F6-4090-8E9B-4FC4666B9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418" y="2665306"/>
            <a:ext cx="385398" cy="385398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AC29161F-22EB-405D-A42A-1F41179FA512}"/>
              </a:ext>
            </a:extLst>
          </p:cNvPr>
          <p:cNvSpPr/>
          <p:nvPr/>
        </p:nvSpPr>
        <p:spPr>
          <a:xfrm>
            <a:off x="9009667" y="1045204"/>
            <a:ext cx="3051748" cy="10812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Hourly data on climate </a:t>
            </a:r>
            <a:r>
              <a:rPr lang="fr-FR" sz="1600" dirty="0">
                <a:solidFill>
                  <a:schemeClr val="tx1"/>
                </a:solidFill>
              </a:rPr>
              <a:t>(Temperature, Relative Humidity/VPD)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597A5DD1-8779-4D8C-A6E9-EC0755EC205C}"/>
              </a:ext>
            </a:extLst>
          </p:cNvPr>
          <p:cNvSpPr/>
          <p:nvPr/>
        </p:nvSpPr>
        <p:spPr>
          <a:xfrm>
            <a:off x="9009667" y="2295607"/>
            <a:ext cx="3051748" cy="10812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Energy consumption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(heating and cooling)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B9D4BC58-AB51-4535-B49D-E2C70CFB241E}"/>
              </a:ext>
            </a:extLst>
          </p:cNvPr>
          <p:cNvSpPr/>
          <p:nvPr/>
        </p:nvSpPr>
        <p:spPr>
          <a:xfrm>
            <a:off x="9009667" y="3546010"/>
            <a:ext cx="3051748" cy="10812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Electricity and water consumption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E44BAD89-31E2-4B0F-A277-476B71A5228D}"/>
              </a:ext>
            </a:extLst>
          </p:cNvPr>
          <p:cNvSpPr/>
          <p:nvPr/>
        </p:nvSpPr>
        <p:spPr>
          <a:xfrm>
            <a:off x="9009667" y="4796413"/>
            <a:ext cx="3051748" cy="10812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Risks analysis</a:t>
            </a: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234F7A1D-4CC9-4B33-B559-CE36093D69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57" y="1099295"/>
            <a:ext cx="262367" cy="26236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BA326921-99A7-4BEA-85E2-AAD3CA587E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56" y="2354404"/>
            <a:ext cx="262367" cy="26236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28DA9725-0E61-4D7F-A11A-7C0876A6EC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55" y="3593856"/>
            <a:ext cx="262367" cy="262367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C4C063A3-BD6A-4B69-BA6A-93A83B8954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55" y="4844960"/>
            <a:ext cx="262367" cy="262367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E27774B-4C68-4333-8264-175B01166600}"/>
              </a:ext>
            </a:extLst>
          </p:cNvPr>
          <p:cNvSpPr/>
          <p:nvPr/>
        </p:nvSpPr>
        <p:spPr>
          <a:xfrm>
            <a:off x="56863" y="913167"/>
            <a:ext cx="6080226" cy="16667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52CDD0E-3591-400A-BD97-213C8F3A8A36}"/>
              </a:ext>
            </a:extLst>
          </p:cNvPr>
          <p:cNvSpPr txBox="1"/>
          <p:nvPr/>
        </p:nvSpPr>
        <p:spPr>
          <a:xfrm>
            <a:off x="-84487" y="1383306"/>
            <a:ext cx="21678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Temperature</a:t>
            </a:r>
            <a:r>
              <a:rPr lang="fr-FR" sz="1600" dirty="0"/>
              <a:t> </a:t>
            </a:r>
          </a:p>
          <a:p>
            <a:pPr algn="ctr"/>
            <a:r>
              <a:rPr lang="fr-FR" sz="1600" dirty="0"/>
              <a:t>Heating day and night</a:t>
            </a:r>
          </a:p>
          <a:p>
            <a:pPr algn="ctr"/>
            <a:r>
              <a:rPr lang="fr-FR" sz="1600" dirty="0"/>
              <a:t>Cooling</a:t>
            </a:r>
          </a:p>
          <a:p>
            <a:pPr algn="ctr"/>
            <a:r>
              <a:rPr lang="fr-FR" sz="1600" dirty="0"/>
              <a:t>Open vent</a:t>
            </a:r>
          </a:p>
          <a:p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331FA7B-B6DF-42C4-955B-1544FDA8261F}"/>
              </a:ext>
            </a:extLst>
          </p:cNvPr>
          <p:cNvSpPr txBox="1"/>
          <p:nvPr/>
        </p:nvSpPr>
        <p:spPr>
          <a:xfrm>
            <a:off x="2035548" y="1399589"/>
            <a:ext cx="2515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Humidity</a:t>
            </a:r>
            <a:r>
              <a:rPr lang="fr-FR" sz="1600" b="1" u="sng" dirty="0"/>
              <a:t> </a:t>
            </a:r>
            <a:endParaRPr lang="fr-FR" sz="1600" b="1" dirty="0"/>
          </a:p>
          <a:p>
            <a:pPr algn="ctr"/>
            <a:r>
              <a:rPr lang="fr-FR" sz="1600" dirty="0"/>
              <a:t>Relative humidity and VPD</a:t>
            </a:r>
          </a:p>
          <a:p>
            <a:pPr algn="ctr"/>
            <a:r>
              <a:rPr lang="fr-FR" sz="1600" dirty="0"/>
              <a:t>Day and night</a:t>
            </a:r>
          </a:p>
          <a:p>
            <a:pPr algn="ctr"/>
            <a:r>
              <a:rPr lang="fr-FR" sz="1600" dirty="0"/>
              <a:t>Min and max</a:t>
            </a:r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A4EC2F5-9656-42ED-AB73-A5B0D5F266A0}"/>
              </a:ext>
            </a:extLst>
          </p:cNvPr>
          <p:cNvSpPr txBox="1"/>
          <p:nvPr/>
        </p:nvSpPr>
        <p:spPr>
          <a:xfrm>
            <a:off x="4465882" y="1644915"/>
            <a:ext cx="1571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Solar radiation </a:t>
            </a:r>
          </a:p>
          <a:p>
            <a:pPr algn="ctr"/>
            <a:r>
              <a:rPr lang="fr-FR" sz="1600" dirty="0"/>
              <a:t>Shade screen</a:t>
            </a:r>
          </a:p>
          <a:p>
            <a:pPr algn="ctr"/>
            <a:endParaRPr lang="fr-FR" sz="1600" dirty="0"/>
          </a:p>
        </p:txBody>
      </p:sp>
      <p:pic>
        <p:nvPicPr>
          <p:cNvPr id="45" name="Image 44">
            <a:extLst>
              <a:ext uri="{FF2B5EF4-FFF2-40B4-BE49-F238E27FC236}">
                <a16:creationId xmlns:a16="http://schemas.microsoft.com/office/drawing/2014/main" id="{5C74F5CB-5742-4A48-A08A-5BFE392CB4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02" y="1262365"/>
            <a:ext cx="402009" cy="392147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EC3F23B1-8B33-438A-95E3-9DCBA285FE31}"/>
              </a:ext>
            </a:extLst>
          </p:cNvPr>
          <p:cNvSpPr txBox="1"/>
          <p:nvPr/>
        </p:nvSpPr>
        <p:spPr>
          <a:xfrm>
            <a:off x="1764126" y="924672"/>
            <a:ext cx="2665697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CLIMATE CONTROL SET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4CEA90D-E3B5-3C4E-9E27-18B129B24D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8282" y="1328276"/>
            <a:ext cx="228600" cy="3556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00EF111-1F39-45E0-9AF0-A27D7687D2AD}"/>
              </a:ext>
            </a:extLst>
          </p:cNvPr>
          <p:cNvSpPr/>
          <p:nvPr/>
        </p:nvSpPr>
        <p:spPr>
          <a:xfrm rot="18185310">
            <a:off x="3706478" y="1342781"/>
            <a:ext cx="228595" cy="81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3C40791-57D4-4DB9-BB01-8F8A842C0C7B}"/>
              </a:ext>
            </a:extLst>
          </p:cNvPr>
          <p:cNvSpPr/>
          <p:nvPr/>
        </p:nvSpPr>
        <p:spPr>
          <a:xfrm rot="3560963" flipV="1">
            <a:off x="3904634" y="1359003"/>
            <a:ext cx="228595" cy="83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2B9B79-283A-4E96-B853-E508401BD9CC}"/>
              </a:ext>
            </a:extLst>
          </p:cNvPr>
          <p:cNvSpPr/>
          <p:nvPr/>
        </p:nvSpPr>
        <p:spPr>
          <a:xfrm rot="13416015">
            <a:off x="3681427" y="1632371"/>
            <a:ext cx="208507" cy="563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65DD341-1DD3-4866-9E03-47D6CB0ED2A9}"/>
              </a:ext>
            </a:extLst>
          </p:cNvPr>
          <p:cNvSpPr/>
          <p:nvPr/>
        </p:nvSpPr>
        <p:spPr>
          <a:xfrm rot="8183985" flipV="1">
            <a:off x="3955083" y="1622010"/>
            <a:ext cx="172435" cy="48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73D946D-63A6-428C-B922-EB3B67BA4B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696" y="1308772"/>
            <a:ext cx="427431" cy="38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588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79</Words>
  <Application>Microsoft Office PowerPoint</Application>
  <PresentationFormat>Grand écran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Team Hortinergy</dc:creator>
  <cp:lastModifiedBy>Team Hortinergy</cp:lastModifiedBy>
  <cp:revision>62</cp:revision>
  <cp:lastPrinted>2018-11-22T10:38:59Z</cp:lastPrinted>
  <dcterms:created xsi:type="dcterms:W3CDTF">2018-11-21T10:04:54Z</dcterms:created>
  <dcterms:modified xsi:type="dcterms:W3CDTF">2018-12-14T09:21:23Z</dcterms:modified>
</cp:coreProperties>
</file>